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97FB-6A5C-49C9-93BB-C11964506E28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5BD4B-A83C-4168-98ED-E6F739F25B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F725-60E3-4C13-B838-BFA7DC4114FA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7CB55-36D5-4C9E-8B39-2A058B41636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6403-8233-4B3D-8ECB-F2018D9AD0CB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0D5F-8A47-4BBF-9155-8BE7B8F1E36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8CD0-465D-4E14-A15E-410AA880558F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3BE7-8F4A-4244-B0F9-9468EAD7D52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B12A8-0248-4369-8961-E40AAEA8DDAE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2258-3C43-415D-A1AF-2E701A3048C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909C-616A-476F-B25E-95D739FF7DC4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D2C0-1ABF-4D56-B57E-D7A4ECD5938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AE40-35B4-4349-9261-92DDA08B8807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276F-9617-4FB3-BF8A-260E88F17C3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DC36-7EEE-4605-8B3E-0A15744E85BD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16B0-8446-4936-8D87-957160B6EA1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33D8-53B1-47C6-9554-7281FC0F2F6A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B6FEE-3179-4397-A227-0949F0F0190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A868-5515-460F-9A16-E8AA87E05EFF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F38B-0D2A-484B-A55E-2FE56782C9E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FA12B-81C8-4E2F-AE0A-D772C326D6A2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0DEA8-794D-4047-B449-3980519FB46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  <a:endParaRPr lang="de-CH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16BB536-477F-48E4-BEF3-A789F2880B35}" type="datetimeFigureOut">
              <a:rPr lang="de-CH"/>
              <a:pPr>
                <a:defRPr/>
              </a:pPr>
              <a:t>07.12.2022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A02239-77A3-46C1-8914-78815AC0482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123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Kostenlose Fotos zum Thema Vogel">
            <a:extLst>
              <a:ext uri="{FF2B5EF4-FFF2-40B4-BE49-F238E27FC236}">
                <a16:creationId xmlns:a16="http://schemas.microsoft.com/office/drawing/2014/main" id="{8CD9CAEF-35B9-A4D0-78EF-EF70486E7D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4" r="1755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ostenlose Fotos zum Thema Labrador retriever">
            <a:extLst>
              <a:ext uri="{FF2B5EF4-FFF2-40B4-BE49-F238E27FC236}">
                <a16:creationId xmlns:a16="http://schemas.microsoft.com/office/drawing/2014/main" id="{C8E87C21-E2E0-587F-529A-50B1C6065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ostenlose Fotos zum Thema Eidechse">
            <a:extLst>
              <a:ext uri="{FF2B5EF4-FFF2-40B4-BE49-F238E27FC236}">
                <a16:creationId xmlns:a16="http://schemas.microsoft.com/office/drawing/2014/main" id="{D010780D-0329-0B80-9A6E-B8F25DF6F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ostenlose Fotos zum Thema Elefant">
            <a:extLst>
              <a:ext uri="{FF2B5EF4-FFF2-40B4-BE49-F238E27FC236}">
                <a16:creationId xmlns:a16="http://schemas.microsoft.com/office/drawing/2014/main" id="{E37FB2B8-CF8F-DFED-429D-BFF53E1BA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-1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6567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A21F43-889A-4CD7-A9F2-B2B07CE878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9078E-E4C3-46ED-A769-F2774A0A9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ACC574-D8FE-4240-ACE0-E6F94B848E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tal</dc:creator>
  <cp:lastModifiedBy>Gregor Jost</cp:lastModifiedBy>
  <cp:revision>3</cp:revision>
  <dcterms:created xsi:type="dcterms:W3CDTF">2012-04-12T07:50:12Z</dcterms:created>
  <dcterms:modified xsi:type="dcterms:W3CDTF">2022-12-07T16:01:32Z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0x010100FA0FDC1EF176014E845E9F54CA3642F8</vt:lpwstr>
  </property>
</Properties>
</file>